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3028950"/>
            <a:ext cx="115347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95" y="1443990"/>
            <a:ext cx="11763375" cy="4400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02050" y="1444625"/>
            <a:ext cx="2228850" cy="628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55810" y="2371090"/>
            <a:ext cx="1775460" cy="628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6680" y="4170680"/>
            <a:ext cx="2077085" cy="628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10075" y="5106670"/>
            <a:ext cx="2077085" cy="628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42745"/>
            <a:ext cx="11696700" cy="3571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98695" y="2685415"/>
            <a:ext cx="2503170" cy="585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25205" y="4519295"/>
            <a:ext cx="1795145" cy="585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14500"/>
            <a:ext cx="11601450" cy="342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60355" y="159194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74100" y="2517140"/>
            <a:ext cx="315531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" y="1685925"/>
            <a:ext cx="11591925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15415" y="2555240"/>
            <a:ext cx="175704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85655" y="3462655"/>
            <a:ext cx="175704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0" y="1386840"/>
            <a:ext cx="11668125" cy="4514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52800" y="5088255"/>
            <a:ext cx="130238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" y="1666875"/>
            <a:ext cx="11649075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66545" y="255587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1395730"/>
            <a:ext cx="11630025" cy="435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72450" y="307086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84465" y="4072890"/>
            <a:ext cx="243776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1491615"/>
            <a:ext cx="11630025" cy="4305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08785" y="235712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45" y="1405890"/>
            <a:ext cx="11572875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66900"/>
            <a:ext cx="11506200" cy="3124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23280" y="2820035"/>
            <a:ext cx="205867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64814" y="3660775"/>
            <a:ext cx="2123073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35100"/>
            <a:ext cx="11563350" cy="4848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28585" y="1354455"/>
            <a:ext cx="171894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53100" y="3006725"/>
            <a:ext cx="247396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9375" y="547624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76045"/>
            <a:ext cx="11563350" cy="410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78585"/>
            <a:ext cx="11639550" cy="5105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12660" y="1544320"/>
            <a:ext cx="281559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33970" y="3310255"/>
            <a:ext cx="428117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935" y="403034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49750" y="5749290"/>
            <a:ext cx="281559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04670"/>
            <a:ext cx="11620500" cy="3248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77465" y="1732915"/>
            <a:ext cx="360045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42560" y="3368040"/>
            <a:ext cx="360045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63040"/>
            <a:ext cx="11639550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670" y="2214245"/>
            <a:ext cx="7820025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2014-01-16T01:51:16Z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